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12192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5C3"/>
    <a:srgbClr val="FBBA9D"/>
    <a:srgbClr val="FFFF93"/>
    <a:srgbClr val="CFFCCE"/>
    <a:srgbClr val="FCF8CE"/>
    <a:srgbClr val="B5F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4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DC1A2-1DCC-40A9-847D-5B5F8B392B44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252538"/>
            <a:ext cx="19034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44ABE-3712-4D87-B3E4-C2A51F0AC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7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2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6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6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2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76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51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6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0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43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32DA-C9D3-4724-B9FD-CFC431CA4D49}" type="datetimeFigureOut">
              <a:rPr lang="en-GB" smtClean="0"/>
              <a:t>18/01/2024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B96FE-E9A4-40A1-80CE-11B1B62F3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04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E9C70AE-D0A7-5E31-A6B8-A1678E16CA14}"/>
              </a:ext>
            </a:extLst>
          </p:cNvPr>
          <p:cNvSpPr/>
          <p:nvPr/>
        </p:nvSpPr>
        <p:spPr>
          <a:xfrm>
            <a:off x="203130" y="8831922"/>
            <a:ext cx="3099585" cy="5420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DDB537-AB89-0FB9-49F2-D283246948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419" y="9761814"/>
            <a:ext cx="2033326" cy="1853180"/>
          </a:xfrm>
          <a:prstGeom prst="rect">
            <a:avLst/>
          </a:prstGeom>
          <a:noFill/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926A2F6-840D-57B5-3687-C7699F52A905}"/>
              </a:ext>
            </a:extLst>
          </p:cNvPr>
          <p:cNvSpPr/>
          <p:nvPr/>
        </p:nvSpPr>
        <p:spPr>
          <a:xfrm>
            <a:off x="220132" y="220133"/>
            <a:ext cx="3081869" cy="4673515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E4D72-33B6-2C84-420E-825FE38CE54C}"/>
              </a:ext>
            </a:extLst>
          </p:cNvPr>
          <p:cNvSpPr/>
          <p:nvPr/>
        </p:nvSpPr>
        <p:spPr>
          <a:xfrm>
            <a:off x="220133" y="0"/>
            <a:ext cx="27345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Breakfast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5E4D75-033D-C1DE-D9FF-74F5C162D5D0}"/>
              </a:ext>
            </a:extLst>
          </p:cNvPr>
          <p:cNvSpPr txBox="1"/>
          <p:nvPr/>
        </p:nvSpPr>
        <p:spPr>
          <a:xfrm>
            <a:off x="220133" y="733995"/>
            <a:ext cx="30160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Filled Roll - £3.60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Pork/</a:t>
            </a:r>
            <a:r>
              <a:rPr lang="en-GB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Veg</a:t>
            </a:r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Sausage, Bacon, Potato Scone, Scrambled or Fried Egg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 additional item for £1.00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Small Breakfast – £6.75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Sausage, Bacon, Potato Scone, Beans, and an Egg of your choice.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Large Breakfast –  £11.00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Sausages, 2 Bacon, 2 Potato Scones, Beans, and 2 Eggs.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Pancake Stack - £5.60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 Buttermilk Pancakes served with Bacon, topped with Maple Syrup.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Eggs On Toast £4.75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choice between Scrambled, 2 Fried Eggs or 2 lightly poached eggs on your choice of white or brown toast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B09DDD1-64A8-8382-1178-70EACB8F3BA0}"/>
              </a:ext>
            </a:extLst>
          </p:cNvPr>
          <p:cNvSpPr/>
          <p:nvPr/>
        </p:nvSpPr>
        <p:spPr>
          <a:xfrm>
            <a:off x="3555999" y="220132"/>
            <a:ext cx="2747433" cy="58446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71B365-BDBA-BF21-4306-FBCB753DF06E}"/>
              </a:ext>
            </a:extLst>
          </p:cNvPr>
          <p:cNvSpPr/>
          <p:nvPr/>
        </p:nvSpPr>
        <p:spPr>
          <a:xfrm>
            <a:off x="3555999" y="220133"/>
            <a:ext cx="274743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Light Bites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BC854B-DFF0-01B4-A0D8-BB4337C626D6}"/>
              </a:ext>
            </a:extLst>
          </p:cNvPr>
          <p:cNvSpPr txBox="1"/>
          <p:nvPr/>
        </p:nvSpPr>
        <p:spPr>
          <a:xfrm>
            <a:off x="3555999" y="694054"/>
            <a:ext cx="2599267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Homemade Soup Of The Day </a:t>
            </a:r>
            <a:r>
              <a:rPr lang="en-GB" sz="1100" b="1" dirty="0"/>
              <a:t>(VE)</a:t>
            </a:r>
            <a:r>
              <a:rPr lang="en-GB" sz="1100" dirty="0"/>
              <a:t> - £5.20</a:t>
            </a:r>
          </a:p>
          <a:p>
            <a:r>
              <a:rPr lang="en-GB" sz="1100" dirty="0"/>
              <a:t>Served with warm bread roll and butter.</a:t>
            </a:r>
          </a:p>
          <a:p>
            <a:endParaRPr lang="en-GB" sz="1100" dirty="0"/>
          </a:p>
          <a:p>
            <a:r>
              <a:rPr lang="en-GB" sz="1100" dirty="0"/>
              <a:t>Sandwich/Toastie £5.60</a:t>
            </a:r>
          </a:p>
          <a:p>
            <a:r>
              <a:rPr lang="en-GB" sz="1100" dirty="0"/>
              <a:t>Your choice of White or Brown Bread, served with salad and tortilla chips</a:t>
            </a:r>
          </a:p>
          <a:p>
            <a:r>
              <a:rPr lang="en-GB" sz="1100" dirty="0"/>
              <a:t>Gluten Free option available </a:t>
            </a:r>
            <a:r>
              <a:rPr lang="en-GB" sz="1100" b="1" dirty="0"/>
              <a:t>(GF)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Honey Roast Ham &amp; Cheese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Chicken Mayo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Sriracha Chicken Mayo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Savoury Cheese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Tuna Mayo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Cheese &amp; Red Onion</a:t>
            </a:r>
          </a:p>
          <a:p>
            <a:pPr marL="171450" indent="-171450">
              <a:buFontTx/>
              <a:buChar char="-"/>
            </a:pPr>
            <a:endParaRPr lang="en-GB" sz="1100" dirty="0"/>
          </a:p>
          <a:p>
            <a:r>
              <a:rPr lang="en-GB" sz="1100" dirty="0"/>
              <a:t>Ciabatta £6.25</a:t>
            </a:r>
          </a:p>
          <a:p>
            <a:r>
              <a:rPr lang="en-GB" sz="1100" dirty="0"/>
              <a:t>Served with salad and tortilla chips.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Haggis and Cheese</a:t>
            </a:r>
          </a:p>
          <a:p>
            <a:pPr marL="171450" indent="-171450">
              <a:buFontTx/>
              <a:buChar char="-"/>
            </a:pPr>
            <a:r>
              <a:rPr lang="en-GB" sz="1100" dirty="0"/>
              <a:t>Any of the sandwich fillings above</a:t>
            </a:r>
            <a:r>
              <a:rPr lang="en-GB" sz="1200" dirty="0"/>
              <a:t>.</a:t>
            </a:r>
          </a:p>
          <a:p>
            <a:pPr marL="171450" indent="-171450">
              <a:buFontTx/>
              <a:buChar char="-"/>
            </a:pPr>
            <a:endParaRPr lang="en-GB" sz="1200" dirty="0"/>
          </a:p>
          <a:p>
            <a:r>
              <a:rPr lang="en-GB" sz="1200" dirty="0"/>
              <a:t>Soup &amp; Sandwich Deal - £9.50</a:t>
            </a:r>
          </a:p>
          <a:p>
            <a:r>
              <a:rPr lang="en-GB" sz="1200" dirty="0"/>
              <a:t>Homemade soup plus a choice of any of the sandwiches/toastie/ciabatta</a:t>
            </a:r>
          </a:p>
          <a:p>
            <a:pPr marL="171450" indent="-171450">
              <a:buFontTx/>
              <a:buChar char="-"/>
            </a:pPr>
            <a:endParaRPr lang="en-GB" sz="1200" dirty="0"/>
          </a:p>
          <a:p>
            <a:r>
              <a:rPr lang="en-GB" sz="1200" dirty="0"/>
              <a:t>Baked Potato - £7.20</a:t>
            </a:r>
          </a:p>
          <a:p>
            <a:r>
              <a:rPr lang="en-GB" sz="1200" dirty="0"/>
              <a:t>Served with salad garnish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Haggis and Cheese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Chilli and Cheese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Tuna Mayo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Chicken Mayo</a:t>
            </a:r>
          </a:p>
          <a:p>
            <a:pPr marL="171450" indent="-171450">
              <a:buFontTx/>
              <a:buChar char="-"/>
            </a:pPr>
            <a:r>
              <a:rPr lang="en-GB" sz="1200" dirty="0"/>
              <a:t>Beans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3DECD43-E0B1-F389-1297-5910147B58AE}"/>
              </a:ext>
            </a:extLst>
          </p:cNvPr>
          <p:cNvSpPr/>
          <p:nvPr/>
        </p:nvSpPr>
        <p:spPr>
          <a:xfrm>
            <a:off x="213953" y="5003441"/>
            <a:ext cx="3028407" cy="37506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C3B665-37A3-5CF9-67D3-D07474371DDE}"/>
              </a:ext>
            </a:extLst>
          </p:cNvPr>
          <p:cNvSpPr/>
          <p:nvPr/>
        </p:nvSpPr>
        <p:spPr>
          <a:xfrm>
            <a:off x="210409" y="5028854"/>
            <a:ext cx="301604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DC13F4-11E1-6BB9-6B04-13E3650AF235}"/>
              </a:ext>
            </a:extLst>
          </p:cNvPr>
          <p:cNvSpPr txBox="1"/>
          <p:nvPr/>
        </p:nvSpPr>
        <p:spPr>
          <a:xfrm>
            <a:off x="231665" y="5372773"/>
            <a:ext cx="31098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Small - £6.75                                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Large - £ 11.00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Fish &amp; Chips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Served with mushy peas and homemade Tartar Sauce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Steak Pie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Served with a choice of Mash Potato or Fries and Peas.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Haggis, Neeps, &amp; Tatties </a:t>
            </a:r>
            <a:r>
              <a:rPr lang="en-GB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(Veg option available)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Tomato Penne Pasta </a:t>
            </a:r>
            <a:r>
              <a:rPr lang="en-GB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(VE)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Served with Garlic Bread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Cheese Penne Pasta </a:t>
            </a:r>
            <a:r>
              <a:rPr lang="en-GB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(v)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Served with Garlic Bread</a:t>
            </a: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5C03B9-5283-E95F-1589-58E24C395A1F}"/>
              </a:ext>
            </a:extLst>
          </p:cNvPr>
          <p:cNvSpPr/>
          <p:nvPr/>
        </p:nvSpPr>
        <p:spPr>
          <a:xfrm>
            <a:off x="3507689" y="6394479"/>
            <a:ext cx="2747433" cy="29244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08F4B-AD9B-0AFB-36BC-588B3299E3A0}"/>
              </a:ext>
            </a:extLst>
          </p:cNvPr>
          <p:cNvSpPr/>
          <p:nvPr/>
        </p:nvSpPr>
        <p:spPr>
          <a:xfrm>
            <a:off x="4209269" y="6311430"/>
            <a:ext cx="12927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Burgers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C8D191-C762-AF6B-1FCF-35B73C4C094B}"/>
              </a:ext>
            </a:extLst>
          </p:cNvPr>
          <p:cNvSpPr txBox="1"/>
          <p:nvPr/>
        </p:nvSpPr>
        <p:spPr>
          <a:xfrm>
            <a:off x="3529771" y="6714826"/>
            <a:ext cx="25992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Succulent Beef Burger or </a:t>
            </a:r>
            <a:r>
              <a:rPr lang="en-GB" sz="1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Vegetable Burger</a:t>
            </a:r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served on a Brioche Bun, with fries and salad garnish.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£8.50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Why not add to your burger?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£1.00 each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Cheese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Bacon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Fried Egg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Mozzarella</a:t>
            </a: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GB" sz="1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69574B-0D34-382F-EA21-962C5B959B62}"/>
              </a:ext>
            </a:extLst>
          </p:cNvPr>
          <p:cNvSpPr txBox="1"/>
          <p:nvPr/>
        </p:nvSpPr>
        <p:spPr>
          <a:xfrm>
            <a:off x="4457256" y="8159366"/>
            <a:ext cx="9581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£1.50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Haggis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Chilli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99A94A-3F71-A2F1-2429-59A9C40A835C}"/>
              </a:ext>
            </a:extLst>
          </p:cNvPr>
          <p:cNvSpPr txBox="1"/>
          <p:nvPr/>
        </p:nvSpPr>
        <p:spPr>
          <a:xfrm>
            <a:off x="5128040" y="8159366"/>
            <a:ext cx="107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£2.00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Double Burger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A781831-25DF-5C09-E55D-590333772C6A}"/>
              </a:ext>
            </a:extLst>
          </p:cNvPr>
          <p:cNvSpPr/>
          <p:nvPr/>
        </p:nvSpPr>
        <p:spPr>
          <a:xfrm>
            <a:off x="220133" y="9460246"/>
            <a:ext cx="4359818" cy="2438962"/>
          </a:xfrm>
          <a:prstGeom prst="roundRect">
            <a:avLst/>
          </a:prstGeom>
          <a:solidFill>
            <a:srgbClr val="FCF8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BF20DF-4FA4-49FA-849A-711929F5DD85}"/>
              </a:ext>
            </a:extLst>
          </p:cNvPr>
          <p:cNvSpPr/>
          <p:nvPr/>
        </p:nvSpPr>
        <p:spPr>
          <a:xfrm>
            <a:off x="220133" y="9428675"/>
            <a:ext cx="435981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Fries                    Nachos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B5F3A8-D136-1D3A-918A-9FF7E83F9F26}"/>
              </a:ext>
            </a:extLst>
          </p:cNvPr>
          <p:cNvSpPr txBox="1"/>
          <p:nvPr/>
        </p:nvSpPr>
        <p:spPr>
          <a:xfrm>
            <a:off x="253121" y="9882006"/>
            <a:ext cx="19811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Skin On Fries £3.00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Cajun Fries £3.50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Mexican Fries £5.00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Topped with salsa, cheese, sour cream and chilies.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Bacon &amp; Cheese Fries £6.00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Haggis &amp; Cheese Fries £6.00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Chilli &amp; Cheese Fries £6.00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ADE516-8D9D-DE76-4852-8B7A2E095B3A}"/>
              </a:ext>
            </a:extLst>
          </p:cNvPr>
          <p:cNvSpPr txBox="1"/>
          <p:nvPr/>
        </p:nvSpPr>
        <p:spPr>
          <a:xfrm>
            <a:off x="2311785" y="9873915"/>
            <a:ext cx="22681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Cheese Nachos £5.00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Served with Salsa &amp; Sour Cream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Scottish Nachos £6.00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Potato Scone Nachos, with Haggis &amp; Cheese</a:t>
            </a:r>
          </a:p>
          <a:p>
            <a:endParaRPr lang="en-GB" sz="12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Chilli Nachos £6.00</a:t>
            </a:r>
          </a:p>
          <a:p>
            <a:r>
              <a:rPr lang="en-GB" sz="1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Tortillas with Melted Cheese and topped with Spicy Beef Chilli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D4FCF0B-8C03-6870-CD8C-0D9811D905C7}"/>
              </a:ext>
            </a:extLst>
          </p:cNvPr>
          <p:cNvSpPr/>
          <p:nvPr/>
        </p:nvSpPr>
        <p:spPr>
          <a:xfrm>
            <a:off x="191852" y="8817251"/>
            <a:ext cx="3138427" cy="6001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V – Vegetarian </a:t>
            </a:r>
            <a:r>
              <a:rPr lang="en-US" sz="1100" b="1" cap="none" spc="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Ve</a:t>
            </a:r>
            <a:r>
              <a:rPr lang="en-US" sz="11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 – Vegan  </a:t>
            </a:r>
            <a:r>
              <a:rPr lang="en-US" sz="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GF – Gluten Free</a:t>
            </a:r>
          </a:p>
          <a:p>
            <a:pPr algn="ctr"/>
            <a:r>
              <a:rPr lang="en-US" sz="1100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Please ask</a:t>
            </a:r>
            <a:r>
              <a:rPr lang="en-US" sz="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DLaM Display" panose="020B0604020202020204" pitchFamily="2" charset="0"/>
                <a:ea typeface="ADLaM Display" panose="020B0604020202020204" pitchFamily="2" charset="0"/>
                <a:cs typeface="ADLaM Display" panose="020B0604020202020204" pitchFamily="2" charset="0"/>
              </a:rPr>
              <a:t> a member of staff if you have any dietary requirements</a:t>
            </a:r>
            <a:endParaRPr lang="en-US" sz="11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DLaM Display" panose="020B0604020202020204" pitchFamily="2" charset="0"/>
              <a:ea typeface="ADLaM Display" panose="020B0604020202020204" pitchFamily="2" charset="0"/>
              <a:cs typeface="ADLaM Display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6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C155B0B-A6B4-F4A6-CC86-A031B06A16B9}"/>
              </a:ext>
            </a:extLst>
          </p:cNvPr>
          <p:cNvSpPr/>
          <p:nvPr/>
        </p:nvSpPr>
        <p:spPr>
          <a:xfrm>
            <a:off x="301752" y="220133"/>
            <a:ext cx="6327647" cy="32779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348F939-64BB-CF35-73CF-C6C2D16FC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1662848"/>
            <a:ext cx="1777230" cy="2265662"/>
          </a:xfrm>
        </p:spPr>
        <p:txBody>
          <a:bodyPr>
            <a:normAutofit/>
          </a:bodyPr>
          <a:lstStyle/>
          <a:p>
            <a:pPr algn="l"/>
            <a:r>
              <a:rPr lang="en-GB" sz="1400" b="1" dirty="0">
                <a:solidFill>
                  <a:schemeClr val="tx2"/>
                </a:solidFill>
              </a:rPr>
              <a:t>Choose Main</a:t>
            </a:r>
          </a:p>
          <a:p>
            <a:pPr algn="l"/>
            <a:r>
              <a:rPr lang="en-GB" sz="1400" dirty="0">
                <a:solidFill>
                  <a:schemeClr val="tx2"/>
                </a:solidFill>
              </a:rPr>
              <a:t>Sausages x 2</a:t>
            </a:r>
          </a:p>
          <a:p>
            <a:pPr algn="l"/>
            <a:r>
              <a:rPr lang="en-GB" sz="1400" dirty="0">
                <a:solidFill>
                  <a:schemeClr val="tx2"/>
                </a:solidFill>
              </a:rPr>
              <a:t>Chicken Nuggets x 4</a:t>
            </a:r>
          </a:p>
          <a:p>
            <a:pPr algn="l"/>
            <a:r>
              <a:rPr lang="en-GB" sz="1400" dirty="0">
                <a:solidFill>
                  <a:schemeClr val="tx2"/>
                </a:solidFill>
              </a:rPr>
              <a:t>Fish Fingers x 3</a:t>
            </a:r>
          </a:p>
          <a:p>
            <a:pPr algn="l"/>
            <a:r>
              <a:rPr lang="en-GB" sz="1400" dirty="0">
                <a:solidFill>
                  <a:schemeClr val="tx2"/>
                </a:solidFill>
              </a:rPr>
              <a:t>Tomato Pasta </a:t>
            </a:r>
          </a:p>
          <a:p>
            <a:pPr algn="l"/>
            <a:r>
              <a:rPr lang="en-GB" sz="1400" dirty="0">
                <a:solidFill>
                  <a:schemeClr val="tx2"/>
                </a:solidFill>
              </a:rPr>
              <a:t>Cheese Pasta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9E8F6C-BBD5-237A-6677-1C41FA5E549C}"/>
              </a:ext>
            </a:extLst>
          </p:cNvPr>
          <p:cNvSpPr/>
          <p:nvPr/>
        </p:nvSpPr>
        <p:spPr>
          <a:xfrm>
            <a:off x="617440" y="312527"/>
            <a:ext cx="5591595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CHILDRENS MENU</a:t>
            </a:r>
          </a:p>
          <a:p>
            <a:pPr algn="ctr"/>
            <a:r>
              <a:rPr lang="en-US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Choose a main, 2 sides, and a drink - £6.50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C637E-C015-3E38-099C-2654B63323D6}"/>
              </a:ext>
            </a:extLst>
          </p:cNvPr>
          <p:cNvSpPr txBox="1"/>
          <p:nvPr/>
        </p:nvSpPr>
        <p:spPr>
          <a:xfrm>
            <a:off x="2628900" y="1662848"/>
            <a:ext cx="34290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Choose 2 sides</a:t>
            </a:r>
          </a:p>
          <a:p>
            <a:r>
              <a:rPr lang="en-GB" sz="1400" dirty="0">
                <a:solidFill>
                  <a:schemeClr val="tx2"/>
                </a:solidFill>
              </a:rPr>
              <a:t>Fries</a:t>
            </a:r>
          </a:p>
          <a:p>
            <a:r>
              <a:rPr lang="en-GB" sz="1400" dirty="0">
                <a:solidFill>
                  <a:schemeClr val="tx2"/>
                </a:solidFill>
              </a:rPr>
              <a:t>Mash Potato</a:t>
            </a:r>
          </a:p>
          <a:p>
            <a:r>
              <a:rPr lang="en-GB" sz="1400" dirty="0">
                <a:solidFill>
                  <a:schemeClr val="tx2"/>
                </a:solidFill>
              </a:rPr>
              <a:t>Salad</a:t>
            </a:r>
          </a:p>
          <a:p>
            <a:r>
              <a:rPr lang="en-GB" sz="1400" dirty="0">
                <a:solidFill>
                  <a:schemeClr val="tx2"/>
                </a:solidFill>
              </a:rPr>
              <a:t>Beans</a:t>
            </a:r>
          </a:p>
          <a:p>
            <a:r>
              <a:rPr lang="en-GB" sz="1400" dirty="0">
                <a:solidFill>
                  <a:schemeClr val="tx2"/>
                </a:solidFill>
              </a:rPr>
              <a:t>Peas</a:t>
            </a:r>
          </a:p>
          <a:p>
            <a:r>
              <a:rPr lang="en-GB" sz="1400" dirty="0">
                <a:solidFill>
                  <a:schemeClr val="tx2"/>
                </a:solidFill>
              </a:rPr>
              <a:t>Garlic Bread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DB0C70-1C29-4C9C-7A85-A4CD5E6FF387}"/>
              </a:ext>
            </a:extLst>
          </p:cNvPr>
          <p:cNvSpPr txBox="1"/>
          <p:nvPr/>
        </p:nvSpPr>
        <p:spPr>
          <a:xfrm>
            <a:off x="4343400" y="1697583"/>
            <a:ext cx="2464308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chemeClr val="tx2"/>
                </a:solidFill>
              </a:rPr>
              <a:t>Choose Drink</a:t>
            </a:r>
          </a:p>
          <a:p>
            <a:r>
              <a:rPr lang="en-GB" sz="1400" dirty="0">
                <a:solidFill>
                  <a:schemeClr val="tx2"/>
                </a:solidFill>
              </a:rPr>
              <a:t>Fruit Shoot Orange</a:t>
            </a:r>
          </a:p>
          <a:p>
            <a:r>
              <a:rPr lang="en-GB" sz="1400" dirty="0">
                <a:solidFill>
                  <a:schemeClr val="tx2"/>
                </a:solidFill>
              </a:rPr>
              <a:t>Fruit Shoot Blackcurrant</a:t>
            </a:r>
          </a:p>
          <a:p>
            <a:r>
              <a:rPr lang="en-GB" sz="1400" dirty="0">
                <a:solidFill>
                  <a:schemeClr val="tx2"/>
                </a:solidFill>
              </a:rPr>
              <a:t>Milk</a:t>
            </a:r>
          </a:p>
          <a:p>
            <a:r>
              <a:rPr lang="en-GB" sz="1400" dirty="0">
                <a:solidFill>
                  <a:schemeClr val="tx2"/>
                </a:solidFill>
              </a:rPr>
              <a:t>Orange Juice</a:t>
            </a:r>
          </a:p>
          <a:p>
            <a:r>
              <a:rPr lang="en-GB" sz="1400" dirty="0">
                <a:solidFill>
                  <a:schemeClr val="tx2"/>
                </a:solidFill>
              </a:rPr>
              <a:t>Apple Juice</a:t>
            </a:r>
          </a:p>
          <a:p>
            <a:r>
              <a:rPr lang="en-GB" sz="1400" dirty="0">
                <a:solidFill>
                  <a:schemeClr val="tx2"/>
                </a:solidFill>
              </a:rPr>
              <a:t>Diluting Juice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6F3F569-3AC6-046C-744F-AC306776A290}"/>
              </a:ext>
            </a:extLst>
          </p:cNvPr>
          <p:cNvSpPr/>
          <p:nvPr/>
        </p:nvSpPr>
        <p:spPr>
          <a:xfrm>
            <a:off x="301751" y="3727631"/>
            <a:ext cx="3081869" cy="4129829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086AE4-ACCF-A642-A1A8-3EC530663085}"/>
              </a:ext>
            </a:extLst>
          </p:cNvPr>
          <p:cNvSpPr/>
          <p:nvPr/>
        </p:nvSpPr>
        <p:spPr>
          <a:xfrm>
            <a:off x="625558" y="3754937"/>
            <a:ext cx="24342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Hot Drinks</a:t>
            </a:r>
            <a:endParaRPr lang="en-GB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3AD1C3-AF0F-544E-B565-B3442E485883}"/>
              </a:ext>
            </a:extLst>
          </p:cNvPr>
          <p:cNvSpPr txBox="1"/>
          <p:nvPr/>
        </p:nvSpPr>
        <p:spPr>
          <a:xfrm>
            <a:off x="301750" y="4316891"/>
            <a:ext cx="30818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Americano                          </a:t>
            </a:r>
            <a:r>
              <a:rPr lang="en-GB" b="1" dirty="0"/>
              <a:t>£3.00</a:t>
            </a:r>
          </a:p>
          <a:p>
            <a:r>
              <a:rPr lang="en-GB" dirty="0"/>
              <a:t>Café Latte                           </a:t>
            </a:r>
            <a:r>
              <a:rPr lang="en-GB" b="1" dirty="0"/>
              <a:t>£3.40</a:t>
            </a:r>
          </a:p>
          <a:p>
            <a:r>
              <a:rPr lang="en-GB" dirty="0"/>
              <a:t>Cappuccino                        </a:t>
            </a:r>
            <a:r>
              <a:rPr lang="en-GB" b="1" dirty="0"/>
              <a:t>£3.40</a:t>
            </a:r>
          </a:p>
          <a:p>
            <a:r>
              <a:rPr lang="en-GB" dirty="0"/>
              <a:t>Flat White                           </a:t>
            </a:r>
            <a:r>
              <a:rPr lang="en-GB" b="1" dirty="0"/>
              <a:t>£3.40</a:t>
            </a:r>
          </a:p>
          <a:p>
            <a:r>
              <a:rPr lang="en-GB" dirty="0"/>
              <a:t>Mocha                                 </a:t>
            </a:r>
            <a:r>
              <a:rPr lang="en-GB" b="1" dirty="0"/>
              <a:t>£3.75</a:t>
            </a:r>
          </a:p>
          <a:p>
            <a:r>
              <a:rPr lang="en-GB" dirty="0"/>
              <a:t>Espresso                             </a:t>
            </a:r>
            <a:r>
              <a:rPr lang="en-GB" b="1" dirty="0"/>
              <a:t>£2.70</a:t>
            </a:r>
          </a:p>
          <a:p>
            <a:r>
              <a:rPr lang="en-GB" dirty="0"/>
              <a:t>Double Espresso                </a:t>
            </a:r>
            <a:r>
              <a:rPr lang="en-GB" b="1" dirty="0"/>
              <a:t>£2.90</a:t>
            </a:r>
          </a:p>
          <a:p>
            <a:r>
              <a:rPr lang="en-GB" dirty="0"/>
              <a:t>Flavoured Syrup                </a:t>
            </a:r>
            <a:r>
              <a:rPr lang="en-GB" b="1" dirty="0"/>
              <a:t>£0.80</a:t>
            </a:r>
          </a:p>
          <a:p>
            <a:endParaRPr lang="en-GB" dirty="0"/>
          </a:p>
          <a:p>
            <a:r>
              <a:rPr lang="en-GB" dirty="0"/>
              <a:t>Breakfast Tea                     </a:t>
            </a:r>
            <a:r>
              <a:rPr lang="en-GB" b="1" dirty="0"/>
              <a:t>£2.30</a:t>
            </a:r>
          </a:p>
          <a:p>
            <a:r>
              <a:rPr lang="en-GB" dirty="0"/>
              <a:t>Flavoured Tea                    </a:t>
            </a:r>
            <a:r>
              <a:rPr lang="en-GB" b="1" dirty="0"/>
              <a:t>£2.70</a:t>
            </a:r>
          </a:p>
          <a:p>
            <a:r>
              <a:rPr lang="en-GB" dirty="0"/>
              <a:t> Hot Chocolate                   </a:t>
            </a:r>
            <a:r>
              <a:rPr lang="en-GB" b="1" dirty="0"/>
              <a:t>£3.50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AC31C3C-5A3B-0D05-2DC0-03BECBAAEBDC}"/>
              </a:ext>
            </a:extLst>
          </p:cNvPr>
          <p:cNvSpPr/>
          <p:nvPr/>
        </p:nvSpPr>
        <p:spPr>
          <a:xfrm>
            <a:off x="3571645" y="3754938"/>
            <a:ext cx="3028407" cy="33045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F28190-41E4-A313-7879-7F98FA955F98}"/>
              </a:ext>
            </a:extLst>
          </p:cNvPr>
          <p:cNvSpPr txBox="1"/>
          <p:nvPr/>
        </p:nvSpPr>
        <p:spPr>
          <a:xfrm>
            <a:off x="3413237" y="3699545"/>
            <a:ext cx="3429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Cold</a:t>
            </a:r>
            <a:r>
              <a:rPr lang="en-US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Drinks</a:t>
            </a:r>
            <a:endParaRPr lang="en-GB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D10809-7AB5-7397-E761-C75AECB618E0}"/>
              </a:ext>
            </a:extLst>
          </p:cNvPr>
          <p:cNvSpPr txBox="1"/>
          <p:nvPr/>
        </p:nvSpPr>
        <p:spPr>
          <a:xfrm>
            <a:off x="3600577" y="4316891"/>
            <a:ext cx="30818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Of Juice                       </a:t>
            </a:r>
            <a:r>
              <a:rPr lang="en-GB" b="1" dirty="0"/>
              <a:t>£1.80</a:t>
            </a:r>
          </a:p>
          <a:p>
            <a:r>
              <a:rPr lang="en-GB" dirty="0"/>
              <a:t>Bottled Still Water            </a:t>
            </a:r>
            <a:r>
              <a:rPr lang="en-GB" b="1" dirty="0"/>
              <a:t>£1.80</a:t>
            </a:r>
          </a:p>
          <a:p>
            <a:r>
              <a:rPr lang="en-GB" dirty="0"/>
              <a:t>Bottled Sparkling Water  </a:t>
            </a:r>
            <a:r>
              <a:rPr lang="en-GB" b="1" dirty="0"/>
              <a:t>£1.80</a:t>
            </a:r>
          </a:p>
          <a:p>
            <a:r>
              <a:rPr lang="en-GB" dirty="0"/>
              <a:t>Fruit Shoot Orange           </a:t>
            </a:r>
            <a:r>
              <a:rPr lang="en-GB" b="1" dirty="0"/>
              <a:t>£1.60</a:t>
            </a:r>
          </a:p>
          <a:p>
            <a:r>
              <a:rPr lang="en-GB" dirty="0"/>
              <a:t>Fruit Shoot Blackcurrant  </a:t>
            </a:r>
            <a:r>
              <a:rPr lang="en-GB" b="1" dirty="0"/>
              <a:t>£1.60</a:t>
            </a:r>
          </a:p>
          <a:p>
            <a:r>
              <a:rPr lang="en-GB" dirty="0"/>
              <a:t>Fruit Juice                           </a:t>
            </a:r>
            <a:r>
              <a:rPr lang="en-GB" b="1" dirty="0"/>
              <a:t>£2.30</a:t>
            </a:r>
          </a:p>
          <a:p>
            <a:r>
              <a:rPr lang="en-GB" dirty="0"/>
              <a:t>Bottle Soda Water             </a:t>
            </a:r>
            <a:r>
              <a:rPr lang="en-GB" b="1" dirty="0"/>
              <a:t>£2.30</a:t>
            </a:r>
          </a:p>
          <a:p>
            <a:r>
              <a:rPr lang="en-GB" dirty="0"/>
              <a:t>Bottle Tonic/Slimline       </a:t>
            </a:r>
            <a:r>
              <a:rPr lang="en-GB" b="1" dirty="0"/>
              <a:t> £2.30</a:t>
            </a:r>
            <a:endParaRPr lang="en-GB" dirty="0"/>
          </a:p>
          <a:p>
            <a:r>
              <a:rPr lang="en-GB" dirty="0"/>
              <a:t>Bottle Ginger Beer            </a:t>
            </a:r>
            <a:r>
              <a:rPr lang="en-GB" b="1" dirty="0"/>
              <a:t>£2.30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86B0832-EFF6-3177-478D-85FD21128ABB}"/>
              </a:ext>
            </a:extLst>
          </p:cNvPr>
          <p:cNvSpPr/>
          <p:nvPr/>
        </p:nvSpPr>
        <p:spPr>
          <a:xfrm>
            <a:off x="3518184" y="7263101"/>
            <a:ext cx="3081868" cy="3624640"/>
          </a:xfrm>
          <a:prstGeom prst="roundRect">
            <a:avLst/>
          </a:prstGeom>
          <a:solidFill>
            <a:srgbClr val="FDD5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8094C5-631C-A3D9-224F-59549AED5F49}"/>
              </a:ext>
            </a:extLst>
          </p:cNvPr>
          <p:cNvSpPr txBox="1"/>
          <p:nvPr/>
        </p:nvSpPr>
        <p:spPr>
          <a:xfrm>
            <a:off x="3484036" y="7243526"/>
            <a:ext cx="30722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Wine</a:t>
            </a:r>
            <a:endParaRPr lang="en-GB" sz="4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0735A90-D044-2815-FF6E-96CE353FFF88}"/>
              </a:ext>
            </a:extLst>
          </p:cNvPr>
          <p:cNvSpPr txBox="1"/>
          <p:nvPr/>
        </p:nvSpPr>
        <p:spPr>
          <a:xfrm>
            <a:off x="3505937" y="7857460"/>
            <a:ext cx="30722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175ml Wine                       </a:t>
            </a:r>
            <a:r>
              <a:rPr lang="en-GB" b="1" dirty="0"/>
              <a:t>£6.50</a:t>
            </a:r>
            <a:endParaRPr lang="en-GB" dirty="0"/>
          </a:p>
          <a:p>
            <a:r>
              <a:rPr lang="en-GB" dirty="0"/>
              <a:t>250ml Wine                       </a:t>
            </a:r>
            <a:r>
              <a:rPr lang="en-GB" b="1" dirty="0"/>
              <a:t>£8.50</a:t>
            </a:r>
            <a:endParaRPr lang="en-GB" dirty="0"/>
          </a:p>
          <a:p>
            <a:r>
              <a:rPr lang="en-GB" dirty="0"/>
              <a:t>Bottle Wine                     </a:t>
            </a:r>
            <a:r>
              <a:rPr lang="en-GB" b="1" dirty="0"/>
              <a:t>£25.00</a:t>
            </a:r>
            <a:endParaRPr lang="en-GB" dirty="0"/>
          </a:p>
          <a:p>
            <a:r>
              <a:rPr lang="en-GB" dirty="0"/>
              <a:t>Mini Prosecco</a:t>
            </a:r>
            <a:r>
              <a:rPr lang="en-GB" b="1" dirty="0"/>
              <a:t>                    £8.00</a:t>
            </a:r>
            <a:endParaRPr lang="en-GB" dirty="0"/>
          </a:p>
          <a:p>
            <a:r>
              <a:rPr lang="en-GB" dirty="0"/>
              <a:t>Bottle Prosecco               </a:t>
            </a:r>
            <a:r>
              <a:rPr lang="en-GB" b="1" dirty="0"/>
              <a:t>£30.00</a:t>
            </a:r>
            <a:endParaRPr lang="en-GB" dirty="0"/>
          </a:p>
          <a:p>
            <a:endParaRPr lang="en-GB" dirty="0"/>
          </a:p>
          <a:p>
            <a:r>
              <a:rPr lang="en-GB" dirty="0"/>
              <a:t>RED – Merlot, Shiraz</a:t>
            </a:r>
          </a:p>
          <a:p>
            <a:r>
              <a:rPr lang="en-GB" dirty="0"/>
              <a:t>WHITE – Pinot Grigio, Sauvignon Blanc</a:t>
            </a:r>
          </a:p>
          <a:p>
            <a:r>
              <a:rPr lang="en-GB" dirty="0"/>
              <a:t>ROSE – Pinot Rose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F18C856-6B8A-387E-DFF7-47F5F5EBD131}"/>
              </a:ext>
            </a:extLst>
          </p:cNvPr>
          <p:cNvSpPr/>
          <p:nvPr/>
        </p:nvSpPr>
        <p:spPr>
          <a:xfrm>
            <a:off x="323652" y="8017694"/>
            <a:ext cx="3081868" cy="37312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462CF8-E315-DFF0-4AEB-0A2EA4C1C34C}"/>
              </a:ext>
            </a:extLst>
          </p:cNvPr>
          <p:cNvSpPr txBox="1"/>
          <p:nvPr/>
        </p:nvSpPr>
        <p:spPr>
          <a:xfrm>
            <a:off x="301750" y="8017694"/>
            <a:ext cx="30818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Beer &amp; Cider</a:t>
            </a:r>
            <a:endParaRPr lang="en-GB" sz="2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25E33E-B768-EF97-B538-980ED8FE5F03}"/>
              </a:ext>
            </a:extLst>
          </p:cNvPr>
          <p:cNvSpPr txBox="1"/>
          <p:nvPr/>
        </p:nvSpPr>
        <p:spPr>
          <a:xfrm>
            <a:off x="374953" y="8431853"/>
            <a:ext cx="29950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Budweiser                         </a:t>
            </a:r>
            <a:r>
              <a:rPr lang="en-GB" b="1" dirty="0"/>
              <a:t>£5.60</a:t>
            </a:r>
            <a:endParaRPr lang="en-GB" dirty="0"/>
          </a:p>
          <a:p>
            <a:r>
              <a:rPr lang="en-GB" dirty="0" err="1"/>
              <a:t>Birra</a:t>
            </a:r>
            <a:r>
              <a:rPr lang="en-GB" dirty="0"/>
              <a:t> Moretti                    </a:t>
            </a:r>
            <a:r>
              <a:rPr lang="en-GB" b="1" dirty="0"/>
              <a:t>£5.60</a:t>
            </a:r>
            <a:endParaRPr lang="en-GB" dirty="0"/>
          </a:p>
          <a:p>
            <a:r>
              <a:rPr lang="en-GB" dirty="0"/>
              <a:t>Corona                              </a:t>
            </a:r>
            <a:r>
              <a:rPr lang="en-GB" b="1" dirty="0"/>
              <a:t>£5.60</a:t>
            </a:r>
            <a:endParaRPr lang="en-GB" dirty="0"/>
          </a:p>
          <a:p>
            <a:r>
              <a:rPr lang="en-GB" dirty="0"/>
              <a:t>Heineken        </a:t>
            </a:r>
            <a:r>
              <a:rPr lang="en-GB" b="1" dirty="0"/>
              <a:t>                  £5.60</a:t>
            </a:r>
            <a:endParaRPr lang="en-GB" dirty="0"/>
          </a:p>
          <a:p>
            <a:r>
              <a:rPr lang="en-GB" dirty="0" err="1"/>
              <a:t>Brewdog</a:t>
            </a:r>
            <a:r>
              <a:rPr lang="en-GB" dirty="0"/>
              <a:t> Punk IPA           </a:t>
            </a:r>
            <a:r>
              <a:rPr lang="en-GB" b="1" dirty="0"/>
              <a:t>£6.00</a:t>
            </a:r>
            <a:endParaRPr lang="en-GB" dirty="0"/>
          </a:p>
          <a:p>
            <a:r>
              <a:rPr lang="en-GB" dirty="0"/>
              <a:t>Guinness Can                   </a:t>
            </a:r>
            <a:r>
              <a:rPr lang="en-GB" b="1" dirty="0"/>
              <a:t>£5.60</a:t>
            </a:r>
            <a:endParaRPr lang="en-GB" dirty="0"/>
          </a:p>
          <a:p>
            <a:r>
              <a:rPr lang="en-GB" dirty="0"/>
              <a:t>Strongbow Can                </a:t>
            </a:r>
            <a:r>
              <a:rPr lang="en-GB" b="1" dirty="0"/>
              <a:t>£5.60</a:t>
            </a:r>
            <a:endParaRPr lang="en-GB" dirty="0"/>
          </a:p>
          <a:p>
            <a:r>
              <a:rPr lang="en-GB" dirty="0"/>
              <a:t>Kopparberg                      </a:t>
            </a:r>
            <a:r>
              <a:rPr lang="en-GB" b="1" dirty="0"/>
              <a:t>£5.70</a:t>
            </a:r>
          </a:p>
          <a:p>
            <a:endParaRPr lang="en-GB" b="1" dirty="0"/>
          </a:p>
          <a:p>
            <a:r>
              <a:rPr lang="en-GB" dirty="0"/>
              <a:t>Kopparberg </a:t>
            </a:r>
            <a:r>
              <a:rPr lang="en-GB" dirty="0" err="1"/>
              <a:t>Alc</a:t>
            </a:r>
            <a:r>
              <a:rPr lang="en-GB" dirty="0"/>
              <a:t>/Free       </a:t>
            </a:r>
            <a:r>
              <a:rPr lang="en-GB" b="1" dirty="0"/>
              <a:t>£4.60</a:t>
            </a:r>
          </a:p>
          <a:p>
            <a:r>
              <a:rPr lang="en-GB" dirty="0"/>
              <a:t>Heineken 0%                    </a:t>
            </a:r>
            <a:r>
              <a:rPr lang="en-GB" b="1" dirty="0"/>
              <a:t>£4.60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593065C-95BC-E845-F6D3-96982AC277D2}"/>
              </a:ext>
            </a:extLst>
          </p:cNvPr>
          <p:cNvSpPr/>
          <p:nvPr/>
        </p:nvSpPr>
        <p:spPr>
          <a:xfrm>
            <a:off x="3571645" y="10996623"/>
            <a:ext cx="3028407" cy="975243"/>
          </a:xfrm>
          <a:prstGeom prst="roundRect">
            <a:avLst/>
          </a:prstGeom>
          <a:solidFill>
            <a:srgbClr val="CFFC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E2CE6D-81B8-F1F6-75F3-FDD0D60E9BD6}"/>
              </a:ext>
            </a:extLst>
          </p:cNvPr>
          <p:cNvSpPr txBox="1"/>
          <p:nvPr/>
        </p:nvSpPr>
        <p:spPr>
          <a:xfrm>
            <a:off x="3518184" y="10996623"/>
            <a:ext cx="30818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Cakes</a:t>
            </a:r>
            <a:endParaRPr lang="en-GB" sz="2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E58D43-14D5-179C-F576-95401A6531E0}"/>
              </a:ext>
            </a:extLst>
          </p:cNvPr>
          <p:cNvSpPr txBox="1"/>
          <p:nvPr/>
        </p:nvSpPr>
        <p:spPr>
          <a:xfrm>
            <a:off x="3630194" y="11337129"/>
            <a:ext cx="2995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Selection of Fresh Cakes, Scones &amp; Gluten Free Cakes                 </a:t>
            </a:r>
            <a:r>
              <a:rPr lang="en-GB" b="1" dirty="0"/>
              <a:t>£2.50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83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3138</TotalTime>
  <Words>692</Words>
  <Application>Microsoft Office PowerPoint</Application>
  <PresentationFormat>Widescreen</PresentationFormat>
  <Paragraphs>169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ADLaM Display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Gallagher</dc:creator>
  <cp:lastModifiedBy>Anthony Gallagher</cp:lastModifiedBy>
  <cp:revision>27</cp:revision>
  <cp:lastPrinted>2023-10-24T15:18:13Z</cp:lastPrinted>
  <dcterms:created xsi:type="dcterms:W3CDTF">2023-09-14T11:26:56Z</dcterms:created>
  <dcterms:modified xsi:type="dcterms:W3CDTF">2024-01-18T16:17:03Z</dcterms:modified>
</cp:coreProperties>
</file>